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1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2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8A91E-6ADB-41F5-8B70-E50337908FEB}" type="datetimeFigureOut">
              <a:rPr lang="lt-LT" smtClean="0"/>
              <a:t>2018-10-03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B89B-7DD7-4CF3-A72B-A821D178C88A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683284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8A91E-6ADB-41F5-8B70-E50337908FEB}" type="datetimeFigureOut">
              <a:rPr lang="lt-LT" smtClean="0"/>
              <a:t>2018-10-03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B89B-7DD7-4CF3-A72B-A821D178C88A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338086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8A91E-6ADB-41F5-8B70-E50337908FEB}" type="datetimeFigureOut">
              <a:rPr lang="lt-LT" smtClean="0"/>
              <a:t>2018-10-03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B89B-7DD7-4CF3-A72B-A821D178C88A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822040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8A91E-6ADB-41F5-8B70-E50337908FEB}" type="datetimeFigureOut">
              <a:rPr lang="lt-LT" smtClean="0"/>
              <a:t>2018-10-03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B89B-7DD7-4CF3-A72B-A821D178C88A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577006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8A91E-6ADB-41F5-8B70-E50337908FEB}" type="datetimeFigureOut">
              <a:rPr lang="lt-LT" smtClean="0"/>
              <a:t>2018-10-03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B89B-7DD7-4CF3-A72B-A821D178C88A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415498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8A91E-6ADB-41F5-8B70-E50337908FEB}" type="datetimeFigureOut">
              <a:rPr lang="lt-LT" smtClean="0"/>
              <a:t>2018-10-03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B89B-7DD7-4CF3-A72B-A821D178C88A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492836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8A91E-6ADB-41F5-8B70-E50337908FEB}" type="datetimeFigureOut">
              <a:rPr lang="lt-LT" smtClean="0"/>
              <a:t>2018-10-03</a:t>
            </a:fld>
            <a:endParaRPr lang="lt-L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B89B-7DD7-4CF3-A72B-A821D178C88A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026761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8A91E-6ADB-41F5-8B70-E50337908FEB}" type="datetimeFigureOut">
              <a:rPr lang="lt-LT" smtClean="0"/>
              <a:t>2018-10-03</a:t>
            </a:fld>
            <a:endParaRPr lang="lt-L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B89B-7DD7-4CF3-A72B-A821D178C88A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162573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8A91E-6ADB-41F5-8B70-E50337908FEB}" type="datetimeFigureOut">
              <a:rPr lang="lt-LT" smtClean="0"/>
              <a:t>2018-10-03</a:t>
            </a:fld>
            <a:endParaRPr lang="lt-L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B89B-7DD7-4CF3-A72B-A821D178C88A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644442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8A91E-6ADB-41F5-8B70-E50337908FEB}" type="datetimeFigureOut">
              <a:rPr lang="lt-LT" smtClean="0"/>
              <a:t>2018-10-03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B89B-7DD7-4CF3-A72B-A821D178C88A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214354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8A91E-6ADB-41F5-8B70-E50337908FEB}" type="datetimeFigureOut">
              <a:rPr lang="lt-LT" smtClean="0"/>
              <a:t>2018-10-03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B89B-7DD7-4CF3-A72B-A821D178C88A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438421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78A91E-6ADB-41F5-8B70-E50337908FEB}" type="datetimeFigureOut">
              <a:rPr lang="lt-LT" smtClean="0"/>
              <a:t>2018-10-03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43B89B-7DD7-4CF3-A72B-A821D178C88A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54769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aveikslėlis 2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-8240"/>
            <a:ext cx="9328353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-2" y="3290499"/>
            <a:ext cx="14514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0,4 </a:t>
            </a:r>
            <a:r>
              <a:rPr lang="lt-L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kV</a:t>
            </a:r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kabelių linija</a:t>
            </a:r>
            <a:endParaRPr lang="lt-LT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0" y="3539181"/>
            <a:ext cx="24517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0,4 </a:t>
            </a:r>
            <a:r>
              <a:rPr lang="lt-L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kV</a:t>
            </a:r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kabelių linijos apsaugos zona</a:t>
            </a:r>
            <a:endParaRPr lang="lt-LT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1342768" y="2677297"/>
            <a:ext cx="650789" cy="7517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2331308" y="3290499"/>
            <a:ext cx="461319" cy="3871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3763" y="497362"/>
            <a:ext cx="6719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Sklypas</a:t>
            </a:r>
            <a:endParaRPr lang="lt-LT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617838" y="716692"/>
            <a:ext cx="1260389" cy="9061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767776" y="284724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Oro linija 1</a:t>
            </a:r>
            <a:endParaRPr lang="lt-LT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33567" y="497362"/>
            <a:ext cx="18966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Oro linijos 1 apsaugos </a:t>
            </a:r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zona</a:t>
            </a:r>
            <a:endParaRPr lang="lt-LT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7" name="Straight Arrow Connector 36"/>
          <p:cNvCxnSpPr>
            <a:stCxn id="29" idx="1"/>
          </p:cNvCxnSpPr>
          <p:nvPr/>
        </p:nvCxnSpPr>
        <p:spPr>
          <a:xfrm flipH="1">
            <a:off x="3476368" y="423224"/>
            <a:ext cx="291408" cy="2934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>
            <a:off x="3767776" y="716692"/>
            <a:ext cx="448199" cy="9319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7018638" y="2400298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Oro linija 2</a:t>
            </a:r>
            <a:endParaRPr lang="lt-LT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025081" y="1778345"/>
            <a:ext cx="18966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Oro linijos 2 apsaugos </a:t>
            </a:r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zona</a:t>
            </a:r>
            <a:endParaRPr lang="lt-LT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2" name="Straight Arrow Connector 41"/>
          <p:cNvCxnSpPr>
            <a:stCxn id="44" idx="1"/>
          </p:cNvCxnSpPr>
          <p:nvPr/>
        </p:nvCxnSpPr>
        <p:spPr>
          <a:xfrm flipH="1" flipV="1">
            <a:off x="6689124" y="2538797"/>
            <a:ext cx="329514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>
            <a:off x="4736757" y="1993557"/>
            <a:ext cx="617838" cy="16841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2141838" y="5949263"/>
            <a:ext cx="21868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Oro linija 3 (nepatenka į sklypą)</a:t>
            </a:r>
            <a:endParaRPr lang="lt-LT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00603" y="5594527"/>
            <a:ext cx="35637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Oro linijos 3 (nepatenkančios į sklypą) apsaugos </a:t>
            </a:r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zona</a:t>
            </a:r>
            <a:endParaRPr lang="lt-LT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8" name="Straight Arrow Connector 47"/>
          <p:cNvCxnSpPr/>
          <p:nvPr/>
        </p:nvCxnSpPr>
        <p:spPr>
          <a:xfrm flipV="1">
            <a:off x="4215975" y="5198590"/>
            <a:ext cx="1715268" cy="5521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50" idx="3"/>
          </p:cNvCxnSpPr>
          <p:nvPr/>
        </p:nvCxnSpPr>
        <p:spPr>
          <a:xfrm flipV="1">
            <a:off x="4328655" y="5949263"/>
            <a:ext cx="787042" cy="1385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2191265" y="4284192"/>
            <a:ext cx="1259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Transformatorinė</a:t>
            </a:r>
            <a:endParaRPr lang="lt-LT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289221" y="4007193"/>
            <a:ext cx="22519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Transformatorinės apsaugos zona</a:t>
            </a:r>
            <a:endParaRPr lang="lt-LT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4" name="Straight Arrow Connector 53"/>
          <p:cNvCxnSpPr/>
          <p:nvPr/>
        </p:nvCxnSpPr>
        <p:spPr>
          <a:xfrm flipV="1">
            <a:off x="3450969" y="3922234"/>
            <a:ext cx="585572" cy="1513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stCxn id="56" idx="3"/>
          </p:cNvCxnSpPr>
          <p:nvPr/>
        </p:nvCxnSpPr>
        <p:spPr>
          <a:xfrm flipV="1">
            <a:off x="3450969" y="3993548"/>
            <a:ext cx="585572" cy="4291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7552572" y="4274926"/>
            <a:ext cx="149752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Tinklo unikalus numeris</a:t>
            </a:r>
            <a:endParaRPr lang="lt-LT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499356" y="4455025"/>
            <a:ext cx="156966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Kadastro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registracijos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Nr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lt-LT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540550" y="4636570"/>
            <a:ext cx="15215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Sklypo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unikalus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numeris</a:t>
            </a:r>
            <a:endParaRPr lang="lt-LT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221025" y="4792410"/>
            <a:ext cx="82907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Tinklo tipas</a:t>
            </a:r>
            <a:endParaRPr lang="lt-LT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424313" y="4981139"/>
            <a:ext cx="55656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Įtampa</a:t>
            </a:r>
            <a:endParaRPr lang="lt-LT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098923" y="5160708"/>
            <a:ext cx="195117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Tinklo operatyvinis pavadinimas</a:t>
            </a:r>
            <a:endParaRPr lang="lt-LT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499356" y="5328128"/>
            <a:ext cx="156485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Nustatyto servituto plotas</a:t>
            </a:r>
            <a:endParaRPr lang="lt-LT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583617" y="5520905"/>
            <a:ext cx="147187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Matavimų atlikimo data</a:t>
            </a:r>
            <a:endParaRPr lang="lt-LT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102127" y="5676374"/>
            <a:ext cx="197201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0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Matavimus</a:t>
            </a:r>
            <a:r>
              <a:rPr lang="lt-LT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atlikusi organizacija</a:t>
            </a:r>
            <a:endParaRPr lang="lt-LT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812607" y="6431742"/>
            <a:ext cx="122341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Teritorinis vienetas</a:t>
            </a:r>
            <a:endParaRPr lang="lt-LT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348991" y="6061928"/>
            <a:ext cx="170110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Sklypą kertančių tinklų ilgis</a:t>
            </a:r>
            <a:endParaRPr lang="lt-LT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436882" y="6246835"/>
            <a:ext cx="261321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Sklypą kertančių tinklų apsaugos zonų plotas</a:t>
            </a:r>
            <a:endParaRPr lang="lt-LT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796562" y="5872555"/>
            <a:ext cx="127951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Rangos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sutarties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Nr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lt-LT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0273" y="3009605"/>
            <a:ext cx="3209925" cy="3819525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3622072" y="3428998"/>
            <a:ext cx="1042102" cy="972886"/>
          </a:xfrm>
          <a:prstGeom prst="ellipse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cxnSp>
        <p:nvCxnSpPr>
          <p:cNvPr id="11" name="Straight Connector 10"/>
          <p:cNvCxnSpPr>
            <a:stCxn id="8" idx="7"/>
          </p:cNvCxnSpPr>
          <p:nvPr/>
        </p:nvCxnSpPr>
        <p:spPr>
          <a:xfrm flipV="1">
            <a:off x="4511562" y="1279963"/>
            <a:ext cx="4359064" cy="22915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8" idx="7"/>
          </p:cNvCxnSpPr>
          <p:nvPr/>
        </p:nvCxnSpPr>
        <p:spPr>
          <a:xfrm flipV="1">
            <a:off x="4511562" y="2170747"/>
            <a:ext cx="4836186" cy="14007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08183" y="984679"/>
            <a:ext cx="1257300" cy="1276350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7983753" y="140564"/>
            <a:ext cx="40171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Teikiant duomenis ESO susikertantys plotai pateikiami atskirai išskiriant pagal tinklo elementų tipus ir įtampas  (OL, KL, Transformatorinė). Registruojant </a:t>
            </a:r>
            <a:r>
              <a:rPr lang="lt-LT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tinklų </a:t>
            </a:r>
            <a:r>
              <a:rPr lang="en-US" sz="1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apsaugos</a:t>
            </a:r>
            <a:r>
              <a:rPr lang="en-U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zon</a:t>
            </a:r>
            <a:r>
              <a:rPr lang="lt-LT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ą</a:t>
            </a:r>
            <a:r>
              <a:rPr lang="lt-LT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RC, pateikiamas bendras plotas apjungiant susikertančias vietas. </a:t>
            </a:r>
            <a:endParaRPr lang="lt-LT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1111946" y="5750697"/>
            <a:ext cx="624414" cy="138500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423740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</TotalTime>
  <Words>125</Words>
  <Application>Microsoft Office PowerPoint</Application>
  <PresentationFormat>Widescreen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UAB TIC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Jurij Lapašinskij</dc:creator>
  <cp:lastModifiedBy>Jurij Lapašinskij</cp:lastModifiedBy>
  <cp:revision>17</cp:revision>
  <dcterms:created xsi:type="dcterms:W3CDTF">2018-09-07T04:44:23Z</dcterms:created>
  <dcterms:modified xsi:type="dcterms:W3CDTF">2018-10-03T12:41:24Z</dcterms:modified>
</cp:coreProperties>
</file>